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1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8706-9B4F-F3F0-5638-1A1ADA23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685DF-BBCE-C3F2-EAC0-0148C788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32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7B9FE4-6E2F-466A-2E2C-6991DF19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62" y="365125"/>
            <a:ext cx="116153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935FB-D9F2-4C7F-1250-273A0E8FE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562" y="1825625"/>
            <a:ext cx="11615352" cy="4192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81C18-1741-FAAA-5401-5A20E3506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B17B1-FB44-124D-B9ED-DEF30E1B7A38}" type="datetimeFigureOut">
              <a:rPr lang="en-US" smtClean="0"/>
              <a:t>7/20/2024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FF834-7F19-2F53-6E7A-B532502DB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0391C-3F0D-5B4C-ACD3-B1A304904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7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DD6AF-B33C-387F-1480-E36E5B3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Me at the NCS 22</a:t>
            </a:r>
            <a:r>
              <a:rPr lang="en-US" baseline="30000" dirty="0"/>
              <a:t>nd</a:t>
            </a:r>
            <a:r>
              <a:rPr lang="en-US" dirty="0"/>
              <a:t> Annual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BC45E-356F-F02D-9B27-084FA24D2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62" y="1426464"/>
            <a:ext cx="9868047" cy="45912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NCS Annual Meeting offers a diverse range of educational sessions, workshops and interactive discussions aimed at enhancing your skills and knowledge in neurocritical care.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Join over 1,000+ healthcare professionals in San Diego.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Earn up to 21.5+ continuing education credits.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Multidisciplinary sessions focusing on science, clinical practice and quality. </a:t>
            </a:r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ED524E40-57F4-2DEB-76E7-3FC245F86C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7771" y="3926947"/>
            <a:ext cx="1967667" cy="1967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31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S 2024 AM">
      <a:dk1>
        <a:srgbClr val="000000"/>
      </a:dk1>
      <a:lt1>
        <a:srgbClr val="FFFFFF"/>
      </a:lt1>
      <a:dk2>
        <a:srgbClr val="124661"/>
      </a:dk2>
      <a:lt2>
        <a:srgbClr val="EBF5ED"/>
      </a:lt2>
      <a:accent1>
        <a:srgbClr val="A73B61"/>
      </a:accent1>
      <a:accent2>
        <a:srgbClr val="F69063"/>
      </a:accent2>
      <a:accent3>
        <a:srgbClr val="246183"/>
      </a:accent3>
      <a:accent4>
        <a:srgbClr val="D06176"/>
      </a:accent4>
      <a:accent5>
        <a:srgbClr val="FCB76E"/>
      </a:accent5>
      <a:accent6>
        <a:srgbClr val="124661"/>
      </a:accent6>
      <a:hlink>
        <a:srgbClr val="F69063"/>
      </a:hlink>
      <a:folHlink>
        <a:srgbClr val="A73B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S_1199318-23_AM24_PPT_presenting1" id="{F7E8F8FD-ED3D-5247-A95C-500A0A862123}" vid="{00A5546E-2536-9549-B94C-D43DE6C0F4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Join Me at the NCS 22nd Annual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Damario, Dani</dc:creator>
  <cp:lastModifiedBy>Damario, Dani</cp:lastModifiedBy>
  <cp:revision>2</cp:revision>
  <dcterms:created xsi:type="dcterms:W3CDTF">2024-07-20T18:17:54Z</dcterms:created>
  <dcterms:modified xsi:type="dcterms:W3CDTF">2024-07-20T18:18:58Z</dcterms:modified>
</cp:coreProperties>
</file>